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3" r:id="rId4"/>
    <p:sldId id="264" r:id="rId5"/>
    <p:sldId id="265" r:id="rId6"/>
    <p:sldId id="266" r:id="rId7"/>
    <p:sldId id="271" r:id="rId8"/>
    <p:sldId id="272" r:id="rId9"/>
    <p:sldId id="267" r:id="rId10"/>
    <p:sldId id="269" r:id="rId11"/>
    <p:sldId id="274" r:id="rId12"/>
  </p:sldIdLst>
  <p:sldSz cx="9144000" cy="6858000" type="screen4x3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C4B8E7D-73E4-4164-8F02-E8E04D071050}" type="datetimeFigureOut">
              <a:rPr lang="pt-BR" smtClean="0"/>
              <a:t>18/12/2021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45E3C2D-28C5-46F6-BA32-A37FA5445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4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2F86-2439-4315-AFEB-B19340091FF7}" type="datetimeFigureOut">
              <a:rPr lang="pt-BR" smtClean="0"/>
              <a:pPr/>
              <a:t>18/12/2021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4BDF-DF3B-4DB4-86A2-57ABEEE194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2F86-2439-4315-AFEB-B19340091FF7}" type="datetimeFigureOut">
              <a:rPr lang="pt-BR" smtClean="0"/>
              <a:pPr/>
              <a:t>18/12/2021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4BDF-DF3B-4DB4-86A2-57ABEEE194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2F86-2439-4315-AFEB-B19340091FF7}" type="datetimeFigureOut">
              <a:rPr lang="pt-BR" smtClean="0"/>
              <a:pPr/>
              <a:t>18/12/2021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4BDF-DF3B-4DB4-86A2-57ABEEE194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2F86-2439-4315-AFEB-B19340091FF7}" type="datetimeFigureOut">
              <a:rPr lang="pt-BR" smtClean="0"/>
              <a:pPr/>
              <a:t>18/12/2021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4BDF-DF3B-4DB4-86A2-57ABEEE194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2F86-2439-4315-AFEB-B19340091FF7}" type="datetimeFigureOut">
              <a:rPr lang="pt-BR" smtClean="0"/>
              <a:pPr/>
              <a:t>18/12/2021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4BDF-DF3B-4DB4-86A2-57ABEEE194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2F86-2439-4315-AFEB-B19340091FF7}" type="datetimeFigureOut">
              <a:rPr lang="pt-BR" smtClean="0"/>
              <a:pPr/>
              <a:t>18/12/2021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4BDF-DF3B-4DB4-86A2-57ABEEE194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2F86-2439-4315-AFEB-B19340091FF7}" type="datetimeFigureOut">
              <a:rPr lang="pt-BR" smtClean="0"/>
              <a:pPr/>
              <a:t>18/12/2021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4BDF-DF3B-4DB4-86A2-57ABEEE194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2F86-2439-4315-AFEB-B19340091FF7}" type="datetimeFigureOut">
              <a:rPr lang="pt-BR" smtClean="0"/>
              <a:pPr/>
              <a:t>18/12/2021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4BDF-DF3B-4DB4-86A2-57ABEEE194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2F86-2439-4315-AFEB-B19340091FF7}" type="datetimeFigureOut">
              <a:rPr lang="pt-BR" smtClean="0"/>
              <a:pPr/>
              <a:t>18/12/2021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4BDF-DF3B-4DB4-86A2-57ABEEE194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2F86-2439-4315-AFEB-B19340091FF7}" type="datetimeFigureOut">
              <a:rPr lang="pt-BR" smtClean="0"/>
              <a:pPr/>
              <a:t>18/12/2021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4BDF-DF3B-4DB4-86A2-57ABEEE194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2F86-2439-4315-AFEB-B19340091FF7}" type="datetimeFigureOut">
              <a:rPr lang="pt-BR" smtClean="0"/>
              <a:pPr/>
              <a:t>18/12/2021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4BDF-DF3B-4DB4-86A2-57ABEEE194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82F86-2439-4315-AFEB-B19340091FF7}" type="datetimeFigureOut">
              <a:rPr lang="pt-BR" smtClean="0"/>
              <a:pPr/>
              <a:t>18/12/2021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94BDF-DF3B-4DB4-86A2-57ABEEE194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nriqueluiz.adn@gmail.com" TargetMode="External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henriqueluiz.adn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Luiz Henrique Santos de Sousa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r="17552"/>
          <a:stretch/>
        </p:blipFill>
        <p:spPr>
          <a:xfrm>
            <a:off x="285720" y="1643050"/>
            <a:ext cx="3000396" cy="457203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491880" y="2204864"/>
            <a:ext cx="5214974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Nome Artístico: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Luiz Henrique</a:t>
            </a:r>
          </a:p>
          <a:p>
            <a:pPr algn="just">
              <a:lnSpc>
                <a:spcPct val="150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Área de Atuação: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Produção Cultural no grupo de Teatro Assum Preto de Pentecoste, ator, sonoplasta e cenógrafo do grupo de Teatro Assum Preto. </a:t>
            </a:r>
          </a:p>
          <a:p>
            <a:pPr algn="just">
              <a:lnSpc>
                <a:spcPct val="150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henriqueluiz.adn@gmail.com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Endereço: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Rua Gomes da silva,636, Acampamento, CEP 62640-000, Pentecoste-CE. </a:t>
            </a:r>
          </a:p>
          <a:p>
            <a:pPr algn="just">
              <a:lnSpc>
                <a:spcPct val="150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Contato: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(085) 991986697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2CBB4F4-0F7B-4033-9363-8A1E652C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73216" y="6278585"/>
            <a:ext cx="2133600" cy="365125"/>
          </a:xfrm>
        </p:spPr>
        <p:txBody>
          <a:bodyPr/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" r="606"/>
          <a:stretch/>
        </p:blipFill>
        <p:spPr>
          <a:xfrm>
            <a:off x="785786" y="591943"/>
            <a:ext cx="7429552" cy="483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FDD93-0528-400F-B1F5-FE8E9C27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OBRIGADO.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FA5B7D-F310-4AFA-BDEA-422D996AF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Luiz Henrique Santos de Sousa </a:t>
            </a:r>
          </a:p>
          <a:p>
            <a:pPr marL="0" indent="0" algn="ctr">
              <a:buNone/>
            </a:pPr>
            <a:r>
              <a:rPr lang="pt-BR" dirty="0"/>
              <a:t>EMAIL: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henriqueluiz.adn@gmail.com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022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537" y="188640"/>
            <a:ext cx="329900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r="19200"/>
          <a:stretch/>
        </p:blipFill>
        <p:spPr>
          <a:xfrm>
            <a:off x="4343538" y="3214558"/>
            <a:ext cx="3929058" cy="371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919CF2B-7C8B-4F2E-A0F4-99B2EFE023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4848" y="43429"/>
            <a:ext cx="4116893" cy="3171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751084" y="602128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78C874B-533C-43CC-9C8C-BBC4A92AE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502808"/>
            <a:ext cx="7920880" cy="5014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803" y="720631"/>
            <a:ext cx="4678810" cy="358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18AA8F1-C784-44BC-957A-2C1EB2A559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9293" y="1371815"/>
            <a:ext cx="4211960" cy="4114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41842"/>
            <a:ext cx="3924954" cy="4023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4" b="21154"/>
          <a:stretch/>
        </p:blipFill>
        <p:spPr>
          <a:xfrm>
            <a:off x="3635896" y="3842719"/>
            <a:ext cx="5167317" cy="2981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188640"/>
            <a:ext cx="3508807" cy="4012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3888" y="3490352"/>
            <a:ext cx="5235741" cy="336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169" y="428604"/>
            <a:ext cx="7301978" cy="548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7" b="11807"/>
          <a:stretch/>
        </p:blipFill>
        <p:spPr>
          <a:xfrm>
            <a:off x="4000496" y="3809466"/>
            <a:ext cx="5143504" cy="3048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r="5933"/>
          <a:stretch/>
        </p:blipFill>
        <p:spPr>
          <a:xfrm>
            <a:off x="-1" y="-1"/>
            <a:ext cx="5000629" cy="4297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4" b="15394"/>
          <a:stretch/>
        </p:blipFill>
        <p:spPr>
          <a:xfrm>
            <a:off x="1403648" y="1124744"/>
            <a:ext cx="6072935" cy="3697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ANCISCO ROBSON SEVERIANO DE CASTRO porffoli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86</Words>
  <Application>Microsoft Office PowerPoint</Application>
  <PresentationFormat>Apresentação na tela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Calibri</vt:lpstr>
      <vt:lpstr>FRANCISCO ROBSON SEVERIANO DE CASTRO porffolio</vt:lpstr>
      <vt:lpstr>Luiz Henrique Santos de Sousa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FRANCISCO ROBSON SEVERIANO DE CASTRO</dc:title>
  <dc:creator>Robson</dc:creator>
  <cp:lastModifiedBy>Usuário</cp:lastModifiedBy>
  <cp:revision>5</cp:revision>
  <dcterms:created xsi:type="dcterms:W3CDTF">2021-05-02T23:53:10Z</dcterms:created>
  <dcterms:modified xsi:type="dcterms:W3CDTF">2021-12-19T00:17:17Z</dcterms:modified>
</cp:coreProperties>
</file>